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7" r:id="rId4"/>
    <p:sldId id="278" r:id="rId5"/>
    <p:sldId id="279" r:id="rId6"/>
    <p:sldId id="264" r:id="rId7"/>
    <p:sldId id="283" r:id="rId8"/>
    <p:sldId id="282" r:id="rId9"/>
    <p:sldId id="280" r:id="rId10"/>
    <p:sldId id="281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0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5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50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8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22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42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3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9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1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5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4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2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1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6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8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A591D3-C7A2-4D53-A1F0-E1C5D4010B77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9FDB3F-68C5-43A9-9452-F7FB6E53F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49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3054" y="4854040"/>
            <a:ext cx="455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Риттер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Вячеслав Александрович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(14.12.1975-23.06.2023)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91" y="123331"/>
            <a:ext cx="6368939" cy="46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8421"/>
          <a:stretch/>
        </p:blipFill>
        <p:spPr>
          <a:xfrm>
            <a:off x="386862" y="79131"/>
            <a:ext cx="8194430" cy="67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2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09" y="1958109"/>
            <a:ext cx="6349358" cy="234296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много городов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много разных улиц,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должны быть ИМЕНА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из боя не вернулись...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не думал о себе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Тех,кто</a:t>
            </a: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пожертвовал здоровьем,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жить хотелось как и всем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в вечность дали клятву кровью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 ними мы в долгу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Что, спим, живём спокойно с вами,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под пытками в плену...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боли так скрипел зубами...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Растёт, растёт ,, Бессмертный Полк,,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рядом с прадедом, кто с дедом...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знать должны их ИМЕНА!!!</a:t>
            </a:r>
            <a:b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приблизил нам ПОБЕДУ!</a:t>
            </a:r>
          </a:p>
        </p:txBody>
      </p:sp>
    </p:spTree>
    <p:extLst>
      <p:ext uri="{BB962C8B-B14F-4D97-AF65-F5344CB8AC3E}">
        <p14:creationId xmlns:p14="http://schemas.microsoft.com/office/powerpoint/2010/main" val="286611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908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365126"/>
            <a:ext cx="7908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Школа №5 г. Тобольск 1982 г.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56" y="3695572"/>
            <a:ext cx="2155874" cy="3124455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14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017184"/>
              </p:ext>
            </p:extLst>
          </p:nvPr>
        </p:nvGraphicFramePr>
        <p:xfrm>
          <a:off x="287215" y="228599"/>
          <a:ext cx="8540262" cy="640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7848504" imgH="5505080" progId="AcroExch.Document.DC">
                  <p:embed/>
                </p:oleObj>
              </mc:Choice>
              <mc:Fallback>
                <p:oleObj name="Acrobat Document" r:id="rId3" imgW="7848504" imgH="5505080" progId="AcroExch.Document.DC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215" y="228599"/>
                        <a:ext cx="8540262" cy="640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91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119759"/>
            <a:ext cx="5948432" cy="3767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48" y="119759"/>
            <a:ext cx="1990639" cy="2760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2" y="2987740"/>
            <a:ext cx="5941489" cy="37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2" y="307732"/>
            <a:ext cx="8654587" cy="6201966"/>
          </a:xfrm>
        </p:spPr>
      </p:pic>
    </p:spTree>
    <p:extLst>
      <p:ext uri="{BB962C8B-B14F-4D97-AF65-F5344CB8AC3E}">
        <p14:creationId xmlns:p14="http://schemas.microsoft.com/office/powerpoint/2010/main" val="189838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88" y="2551184"/>
            <a:ext cx="3230112" cy="4306816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69" y="1489038"/>
            <a:ext cx="2825353" cy="3767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9469" cy="41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4"/>
          <a:stretch/>
        </p:blipFill>
        <p:spPr>
          <a:xfrm rot="21406531">
            <a:off x="2116067" y="-48951"/>
            <a:ext cx="4771672" cy="72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60" y="533400"/>
            <a:ext cx="2819467" cy="37671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88" y="-157863"/>
            <a:ext cx="2203667" cy="2938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/>
          <a:stretch/>
        </p:blipFill>
        <p:spPr>
          <a:xfrm>
            <a:off x="6932188" y="2523176"/>
            <a:ext cx="2203667" cy="2227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9896"/>
            <a:ext cx="2564360" cy="3419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25" y="4120938"/>
            <a:ext cx="2178175" cy="2737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00" y="0"/>
            <a:ext cx="51435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/>
          <a:stretch/>
        </p:blipFill>
        <p:spPr>
          <a:xfrm>
            <a:off x="0" y="-18589"/>
            <a:ext cx="1841600" cy="39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4446" y="209037"/>
            <a:ext cx="8370277" cy="140090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Последняя встреча Вячеслава Александровича </a:t>
            </a:r>
          </a:p>
          <a:p>
            <a:pPr marL="0" indent="0" algn="ctr">
              <a:buNone/>
            </a:pPr>
            <a:r>
              <a:rPr lang="ru-RU" b="1" dirty="0" smtClean="0"/>
              <a:t>с сыном Дмитрием Вячеславовичем   </a:t>
            </a:r>
          </a:p>
          <a:p>
            <a:pPr marL="0" indent="0" algn="ctr">
              <a:buNone/>
            </a:pPr>
            <a:r>
              <a:rPr lang="ru-RU" b="1" dirty="0" smtClean="0"/>
              <a:t>19.06.2023г.</a:t>
            </a:r>
            <a:endParaRPr lang="ru-RU" b="1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09" y="1609945"/>
            <a:ext cx="3696350" cy="49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751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</TotalTime>
  <Words>29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12</cp:revision>
  <dcterms:created xsi:type="dcterms:W3CDTF">2023-01-28T13:52:11Z</dcterms:created>
  <dcterms:modified xsi:type="dcterms:W3CDTF">2024-03-06T07:44:55Z</dcterms:modified>
</cp:coreProperties>
</file>