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62" r:id="rId3"/>
    <p:sldId id="263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8" d="100"/>
          <a:sy n="78" d="100"/>
        </p:scale>
        <p:origin x="37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8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1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2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5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7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5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8712" y="469048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/>
              <a:t>МАОУ СОШ №5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Руководитель отряда ЮИД «Сигнал»</a:t>
            </a:r>
            <a:br>
              <a:rPr lang="ru-RU" sz="3100" b="1" i="1" dirty="0" smtClean="0"/>
            </a:br>
            <a:r>
              <a:rPr lang="ru-RU" sz="3100" b="1" i="1" dirty="0" err="1" smtClean="0"/>
              <a:t>Бойкова</a:t>
            </a:r>
            <a:r>
              <a:rPr lang="ru-RU" sz="3100" b="1" i="1" dirty="0" smtClean="0"/>
              <a:t> Елена Сергеевна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2909772"/>
            <a:ext cx="7766934" cy="23153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Мероприятие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«Возьми ребенка за руку!»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1476" y="4482843"/>
            <a:ext cx="1338166" cy="1338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800" y="4490577"/>
            <a:ext cx="1380239" cy="138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5829" y="4482842"/>
            <a:ext cx="1385715" cy="13857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5591" y="4491177"/>
            <a:ext cx="1591892" cy="1379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3320" y="4546444"/>
            <a:ext cx="1325901" cy="1350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8" y="738529"/>
            <a:ext cx="2144462" cy="20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298" y="617837"/>
            <a:ext cx="9448800" cy="536283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Данная </a:t>
            </a:r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методическая разработка представлена в виде 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акции совместно с отрядом ЮИД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«Возьми ребенка за руку!!» </a:t>
            </a:r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для жителей  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г. Тобольска, </a:t>
            </a:r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рассчитанное на проведение в общественных 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местах. Способствует </a:t>
            </a:r>
            <a:r>
              <a:rPr lang="ru-RU" sz="43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закреплению 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знаний ПДД</a:t>
            </a:r>
            <a:r>
              <a:rPr lang="ru-RU" sz="43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 правил поведения родителей и детей  на пешеходном переходе.</a:t>
            </a:r>
            <a:endParaRPr lang="ru-RU" sz="43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3800" b="1" dirty="0">
                <a:latin typeface="Bookman Old Style" panose="02050604050505020204" pitchFamily="18" charset="0"/>
              </a:rPr>
              <a:t>Цель:</a:t>
            </a:r>
            <a:r>
              <a:rPr lang="ru-RU" sz="3800" dirty="0">
                <a:latin typeface="Bookman Old Style" panose="02050604050505020204" pitchFamily="18" charset="0"/>
              </a:rPr>
              <a:t> Пропаганда дорожной культуры в семьях</a:t>
            </a:r>
            <a:r>
              <a:rPr lang="ru-RU" sz="3800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b="1" dirty="0" smtClean="0">
                <a:latin typeface="Bookman Old Style" panose="02050604050505020204" pitchFamily="18" charset="0"/>
              </a:rPr>
              <a:t>Задачи</a:t>
            </a:r>
            <a:r>
              <a:rPr lang="ru-RU" sz="3800" b="1" dirty="0">
                <a:latin typeface="Bookman Old Style" panose="02050604050505020204" pitchFamily="18" charset="0"/>
              </a:rPr>
              <a:t>: </a:t>
            </a:r>
            <a:r>
              <a:rPr lang="ru-RU" sz="3800" dirty="0">
                <a:latin typeface="Bookman Old Style" panose="02050604050505020204" pitchFamily="18" charset="0"/>
              </a:rPr>
              <a:t/>
            </a:r>
            <a:br>
              <a:rPr lang="ru-RU" sz="3800" dirty="0">
                <a:latin typeface="Bookman Old Style" panose="02050604050505020204" pitchFamily="18" charset="0"/>
              </a:rPr>
            </a:br>
            <a:r>
              <a:rPr lang="ru-RU" sz="3800" dirty="0">
                <a:latin typeface="Bookman Old Style" panose="02050604050505020204" pitchFamily="18" charset="0"/>
              </a:rPr>
              <a:t>1. Организовать познавательный досуг </a:t>
            </a:r>
            <a:r>
              <a:rPr lang="ru-RU" sz="3800" dirty="0" smtClean="0">
                <a:latin typeface="Bookman Old Style" panose="02050604050505020204" pitchFamily="18" charset="0"/>
              </a:rPr>
              <a:t>семьи;</a:t>
            </a:r>
          </a:p>
          <a:p>
            <a:pPr marL="0" indent="0">
              <a:buNone/>
            </a:pPr>
            <a:r>
              <a:rPr lang="ru-RU" sz="3800" dirty="0" smtClean="0">
                <a:latin typeface="Bookman Old Style" panose="02050604050505020204" pitchFamily="18" charset="0"/>
              </a:rPr>
              <a:t>2</a:t>
            </a:r>
            <a:r>
              <a:rPr lang="ru-RU" sz="3800" dirty="0">
                <a:latin typeface="Bookman Old Style" panose="02050604050505020204" pitchFamily="18" charset="0"/>
              </a:rPr>
              <a:t>. Воспитывать детей законопослушными пешеходами на примере </a:t>
            </a:r>
            <a:r>
              <a:rPr lang="ru-RU" sz="3800" dirty="0" smtClean="0">
                <a:latin typeface="Bookman Old Style" panose="02050604050505020204" pitchFamily="18" charset="0"/>
              </a:rPr>
              <a:t>родителей;</a:t>
            </a:r>
          </a:p>
          <a:p>
            <a:pPr marL="0" indent="0">
              <a:buNone/>
            </a:pPr>
            <a:r>
              <a:rPr lang="ru-RU" sz="3800" dirty="0" smtClean="0">
                <a:latin typeface="Bookman Old Style" panose="02050604050505020204" pitchFamily="18" charset="0"/>
              </a:rPr>
              <a:t>3</a:t>
            </a:r>
            <a:r>
              <a:rPr lang="ru-RU" sz="3800" dirty="0">
                <a:latin typeface="Bookman Old Style" panose="02050604050505020204" pitchFamily="18" charset="0"/>
              </a:rPr>
              <a:t>. Способствовать овладению правилами дорожного движения и знаниями дорожных </a:t>
            </a:r>
            <a:r>
              <a:rPr lang="ru-RU" sz="3800" dirty="0" smtClean="0">
                <a:latin typeface="Bookman Old Style" panose="02050604050505020204" pitchFamily="18" charset="0"/>
              </a:rPr>
              <a:t>знаков;</a:t>
            </a:r>
          </a:p>
          <a:p>
            <a:pPr marL="0" indent="0">
              <a:buNone/>
            </a:pPr>
            <a:r>
              <a:rPr lang="ru-RU" sz="3800" dirty="0" smtClean="0">
                <a:latin typeface="Bookman Old Style" panose="02050604050505020204" pitchFamily="18" charset="0"/>
              </a:rPr>
              <a:t>4</a:t>
            </a:r>
            <a:r>
              <a:rPr lang="ru-RU" sz="3800" dirty="0">
                <a:latin typeface="Bookman Old Style" panose="02050604050505020204" pitchFamily="18" charset="0"/>
              </a:rPr>
              <a:t>. Развивать внимание, </a:t>
            </a:r>
            <a:r>
              <a:rPr lang="ru-RU" sz="3800" dirty="0" smtClean="0">
                <a:latin typeface="Bookman Old Style" panose="02050604050505020204" pitchFamily="18" charset="0"/>
              </a:rPr>
              <a:t>память;</a:t>
            </a:r>
          </a:p>
          <a:p>
            <a:pPr marL="0" indent="0">
              <a:buNone/>
            </a:pPr>
            <a:r>
              <a:rPr lang="ru-RU" sz="3800" i="1" dirty="0" smtClean="0">
                <a:latin typeface="Bookman Old Style" panose="02050604050505020204" pitchFamily="18" charset="0"/>
              </a:rPr>
              <a:t>5</a:t>
            </a:r>
            <a:r>
              <a:rPr lang="ru-RU" sz="3800" i="1" dirty="0">
                <a:latin typeface="Bookman Old Style" panose="02050604050505020204" pitchFamily="18" charset="0"/>
              </a:rPr>
              <a:t>.</a:t>
            </a:r>
            <a:r>
              <a:rPr lang="ru-RU" sz="3800" dirty="0">
                <a:latin typeface="Bookman Old Style" panose="02050604050505020204" pitchFamily="18" charset="0"/>
              </a:rPr>
              <a:t> Способствовать воспитанию у учащихся сознательного чувства ответственности за свое поведение на улице.</a:t>
            </a:r>
          </a:p>
          <a:p>
            <a:pPr marL="0" indent="0">
              <a:buNone/>
            </a:pPr>
            <a:r>
              <a:rPr lang="ru-RU" sz="3800" dirty="0">
                <a:latin typeface="Bookman Old Style" panose="02050604050505020204" pitchFamily="18" charset="0"/>
              </a:rPr>
              <a:t>6.Формировать представление школьников о безопасности дорожного движения по улицам и дорогам</a:t>
            </a:r>
            <a:r>
              <a:rPr lang="ru-RU" sz="3800" dirty="0" smtClean="0">
                <a:latin typeface="Bookman Old Style" panose="02050604050505020204" pitchFamily="18" charset="0"/>
              </a:rPr>
              <a:t>.</a:t>
            </a:r>
            <a:endParaRPr lang="ru-RU" sz="3800" i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184" y="877330"/>
            <a:ext cx="10574912" cy="41391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Область применения</a:t>
            </a:r>
            <a:r>
              <a:rPr lang="ru-RU" b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:</a:t>
            </a:r>
            <a:r>
              <a:rPr lang="ru-RU" dirty="0" smtClean="0">
                <a:latin typeface="Bookman Old Style" panose="02050604050505020204" pitchFamily="18" charset="0"/>
              </a:rPr>
              <a:t> данное мероприятие может проводиться в сухой период погоды, рядом с регулируемыми и нерегулируемыми пешеходными переходами, в общественных местах.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Формы </a:t>
            </a:r>
            <a:r>
              <a:rPr lang="ru-RU" b="1" i="1" dirty="0">
                <a:solidFill>
                  <a:srgbClr val="00421E"/>
                </a:solidFill>
                <a:latin typeface="Bookman Old Style" panose="02050604050505020204" pitchFamily="18" charset="0"/>
              </a:rPr>
              <a:t>и методы реализации</a:t>
            </a:r>
            <a:r>
              <a:rPr lang="ru-RU" b="1" dirty="0">
                <a:solidFill>
                  <a:srgbClr val="00421E"/>
                </a:solidFill>
                <a:latin typeface="Bookman Old Style" panose="02050604050505020204" pitchFamily="18" charset="0"/>
              </a:rPr>
              <a:t>: </a:t>
            </a:r>
            <a:r>
              <a:rPr lang="ru-RU" dirty="0">
                <a:latin typeface="Bookman Old Style" panose="02050604050505020204" pitchFamily="18" charset="0"/>
              </a:rPr>
              <a:t>мероприятие проводится в форме опроса жителей о том знают ли они как переходить пешеходный переход; как переходить детям; совместно?! Если родители не знают , им предлагается создать надпись на дороге у пешеходного перехода или на ватмане, при помощи заготовленного трафарета и красок аэрозолей. В результате создания «напоминающей надписи» родители и проходящие мимо люди получают информационные памятки о ПДД.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Возрастные группы обучающихся</a:t>
            </a:r>
            <a:r>
              <a:rPr lang="ru-RU" b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: </a:t>
            </a:r>
            <a:r>
              <a:rPr lang="ru-RU" dirty="0" smtClean="0">
                <a:latin typeface="Bookman Old Style" panose="02050604050505020204" pitchFamily="18" charset="0"/>
              </a:rPr>
              <a:t>семьи г. Тобольска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421E"/>
                </a:solidFill>
                <a:latin typeface="Bookman Old Style" panose="02050604050505020204" pitchFamily="18" charset="0"/>
              </a:rPr>
              <a:t>Ожидаемые </a:t>
            </a:r>
            <a:r>
              <a:rPr lang="ru-RU" b="1" i="1" dirty="0">
                <a:solidFill>
                  <a:srgbClr val="00421E"/>
                </a:solidFill>
                <a:latin typeface="Bookman Old Style" panose="02050604050505020204" pitchFamily="18" charset="0"/>
              </a:rPr>
              <a:t>результаты</a:t>
            </a:r>
            <a:r>
              <a:rPr lang="ru-RU" b="1" dirty="0">
                <a:solidFill>
                  <a:srgbClr val="00421E"/>
                </a:solidFill>
                <a:latin typeface="Bookman Old Style" panose="02050604050505020204" pitchFamily="18" charset="0"/>
              </a:rPr>
              <a:t>: </a:t>
            </a:r>
            <a:r>
              <a:rPr lang="ru-RU" dirty="0">
                <a:latin typeface="Bookman Old Style" panose="02050604050505020204" pitchFamily="18" charset="0"/>
              </a:rPr>
              <a:t>привлечение большого числа учащихся к изучению и соблюдению ПДД, снижение риска детского дорожно-транспортного травматизма среди учащихся среднего звена, сплочение семей.</a:t>
            </a:r>
          </a:p>
          <a:p>
            <a:pPr marL="0" indent="0">
              <a:buNone/>
            </a:pPr>
            <a:endParaRPr lang="ru-RU" sz="1100" dirty="0">
              <a:latin typeface="Bookman Old Style" panose="020506040505050202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1715" y="605481"/>
            <a:ext cx="6406622" cy="10075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Памятки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68" y="1888034"/>
            <a:ext cx="3153488" cy="42499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45" y="1785038"/>
            <a:ext cx="3077692" cy="435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58" y="1242762"/>
            <a:ext cx="6183740" cy="412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" y="0"/>
            <a:ext cx="4438599" cy="295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01" y="3610503"/>
            <a:ext cx="4389049" cy="292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10" y="168615"/>
            <a:ext cx="3427423" cy="245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3" y="3610503"/>
            <a:ext cx="4116302" cy="2744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9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</TotalTime>
  <Words>189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Bookman Old Style</vt:lpstr>
      <vt:lpstr>Calibri</vt:lpstr>
      <vt:lpstr>Calibri Light</vt:lpstr>
      <vt:lpstr>Ретро</vt:lpstr>
      <vt:lpstr>МАОУ СОШ №5  Руководитель отряда ЮИД «Сигнал» Бойкова Елена Сергеевна </vt:lpstr>
      <vt:lpstr>Презентация PowerPoint</vt:lpstr>
      <vt:lpstr>Презентация PowerPoint</vt:lpstr>
      <vt:lpstr>Памятки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11</cp:revision>
  <dcterms:created xsi:type="dcterms:W3CDTF">2018-10-19T03:47:55Z</dcterms:created>
  <dcterms:modified xsi:type="dcterms:W3CDTF">2019-10-16T04:00:54Z</dcterms:modified>
</cp:coreProperties>
</file>